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70" r:id="rId10"/>
    <p:sldId id="271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E5CDD03-B7D7-4046-9343-882366D0141C}" type="datetimeFigureOut">
              <a:rPr lang="en-US" smtClean="0"/>
              <a:pPr/>
              <a:t>8/23/2010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610AD8-16B8-468D-9838-60E3D847943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Del River Adventure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Jacobs Lab</a:t>
            </a:r>
          </a:p>
          <a:p>
            <a:r>
              <a:rPr lang="en-US" smtClean="0"/>
              <a:t>8/13/2010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H:\DCIM\180SSCAM\SDC104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how it all started….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H:\DCIM\180SSCAM\SDC104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8800"/>
            <a:ext cx="6477000" cy="4857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H:\DCIM\180SSCAM\SDC104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H:\DCIM\180SSCAM\SDC104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H:\DCIM\180SSCAM\SDC104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H:\DCIM\180SSCAM\SDC10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H:\DCIM\180SSCAM\SDC104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dirty="0" smtClean="0"/>
              <a:t>How many can there be?...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:\DCIM\180SSCAM\SDC104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71120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H:\DCIM\180SSCAM\SDC104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H:\DCIM\180SSCAM\SDC104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2743200" cy="4477512"/>
          </a:xfrm>
        </p:spPr>
        <p:txBody>
          <a:bodyPr/>
          <a:lstStyle/>
          <a:p>
            <a:r>
              <a:rPr lang="en-US" dirty="0" smtClean="0"/>
              <a:t>Poor Dave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4098" name="Picture 2" descr="H:\DCIM\180SSCAM\SDC104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6150" y="330200"/>
            <a:ext cx="4895850" cy="652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:\DCIM\180SSCAM\SDC104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H:\DCIM\180SSCAM\SDC10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H:\DCIM\180SSCAM\SDC104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H:\DCIM\180SSCAM\SDC104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</TotalTime>
  <Words>21</Words>
  <Application>Microsoft Office PowerPoint</Application>
  <PresentationFormat>On-screen Show (4:3)</PresentationFormat>
  <Paragraphs>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Flow</vt:lpstr>
      <vt:lpstr>Del River Adventure</vt:lpstr>
      <vt:lpstr>How many can there be?...</vt:lpstr>
      <vt:lpstr>Slide 3</vt:lpstr>
      <vt:lpstr>Slide 4</vt:lpstr>
      <vt:lpstr>Poor Dave</vt:lpstr>
      <vt:lpstr>Slide 6</vt:lpstr>
      <vt:lpstr>Slide 7</vt:lpstr>
      <vt:lpstr>Slide 8</vt:lpstr>
      <vt:lpstr>Slide 9</vt:lpstr>
      <vt:lpstr>Slide 10</vt:lpstr>
      <vt:lpstr>This is how it all started….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 River Adventure</dc:title>
  <dc:creator>Kristen Lee</dc:creator>
  <cp:lastModifiedBy>Kristen Lee</cp:lastModifiedBy>
  <cp:revision>2</cp:revision>
  <dcterms:created xsi:type="dcterms:W3CDTF">2010-08-24T01:48:26Z</dcterms:created>
  <dcterms:modified xsi:type="dcterms:W3CDTF">2010-08-24T02:02:10Z</dcterms:modified>
</cp:coreProperties>
</file>